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3/26/2021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iDMeN6gUQVqF7hdU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iDMeN6gUQVqF7hdU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7E125-016A-4865-8288-013AFD31AE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A896F-C6B3-4E87-B372-4A708A46DD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March 26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Mr. Barquin</a:t>
            </a:r>
          </a:p>
          <a:p>
            <a:r>
              <a:rPr lang="en-US" dirty="0"/>
              <a:t>mbarquin@fusd1.org</a:t>
            </a:r>
          </a:p>
        </p:txBody>
      </p:sp>
    </p:spTree>
    <p:extLst>
      <p:ext uri="{BB962C8B-B14F-4D97-AF65-F5344CB8AC3E}">
        <p14:creationId xmlns:p14="http://schemas.microsoft.com/office/powerpoint/2010/main" val="192282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3D76C-6348-49B2-A2D2-F9CA7FEAF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– April 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36007-2061-4AE2-B9D4-CC6317360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Juniors</a:t>
            </a:r>
          </a:p>
          <a:p>
            <a:pPr lvl="1"/>
            <a:r>
              <a:rPr lang="en-US" dirty="0"/>
              <a:t>Entire class is signed up</a:t>
            </a:r>
          </a:p>
          <a:p>
            <a:r>
              <a:rPr lang="en-US" dirty="0" err="1"/>
              <a:t>MyACT</a:t>
            </a:r>
            <a:r>
              <a:rPr lang="en-US" dirty="0"/>
              <a:t> account ready to go</a:t>
            </a:r>
          </a:p>
          <a:p>
            <a:pPr lvl="1"/>
            <a:r>
              <a:rPr lang="en-US" dirty="0"/>
              <a:t>I’m new! Let’s get started</a:t>
            </a:r>
          </a:p>
          <a:p>
            <a:pPr lvl="1"/>
            <a:r>
              <a:rPr lang="en-US" dirty="0"/>
              <a:t>Use a personal email</a:t>
            </a:r>
          </a:p>
          <a:p>
            <a:r>
              <a:rPr lang="en-US" dirty="0"/>
              <a:t>Dome and Gym</a:t>
            </a:r>
          </a:p>
          <a:p>
            <a:r>
              <a:rPr lang="en-US" dirty="0"/>
              <a:t>Paper and pencil test</a:t>
            </a:r>
          </a:p>
          <a:p>
            <a:r>
              <a:rPr lang="en-US" dirty="0"/>
              <a:t>Need your iPad</a:t>
            </a:r>
          </a:p>
          <a:p>
            <a:r>
              <a:rPr lang="en-US" dirty="0"/>
              <a:t>8:00-12:00ish</a:t>
            </a:r>
          </a:p>
          <a:p>
            <a:r>
              <a:rPr lang="en-US" dirty="0"/>
              <a:t>Remote students show up</a:t>
            </a:r>
          </a:p>
          <a:p>
            <a:r>
              <a:rPr lang="en-US" dirty="0"/>
              <a:t>Test tickets in the commons</a:t>
            </a:r>
          </a:p>
        </p:txBody>
      </p:sp>
    </p:spTree>
    <p:extLst>
      <p:ext uri="{BB962C8B-B14F-4D97-AF65-F5344CB8AC3E}">
        <p14:creationId xmlns:p14="http://schemas.microsoft.com/office/powerpoint/2010/main" val="263277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3030-19DB-46A1-872F-28DB1C527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 Science Test – April 8</a:t>
            </a:r>
            <a:r>
              <a:rPr lang="en-US" baseline="30000" dirty="0"/>
              <a:t>th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C1EAE-936E-43B4-8495-903115FC1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Juniors</a:t>
            </a:r>
          </a:p>
          <a:p>
            <a:pPr lvl="1"/>
            <a:r>
              <a:rPr lang="en-US" dirty="0"/>
              <a:t>Entire class is signed up</a:t>
            </a:r>
          </a:p>
          <a:p>
            <a:r>
              <a:rPr lang="en-US" dirty="0"/>
              <a:t>Starts during Advisement </a:t>
            </a:r>
          </a:p>
          <a:p>
            <a:r>
              <a:rPr lang="en-US" dirty="0"/>
              <a:t>Dome and Gym</a:t>
            </a:r>
          </a:p>
          <a:p>
            <a:r>
              <a:rPr lang="en-US" dirty="0"/>
              <a:t>Need your iPad</a:t>
            </a:r>
          </a:p>
          <a:p>
            <a:r>
              <a:rPr lang="en-US" dirty="0"/>
              <a:t>Untimed but takes on average 60-75 minutes</a:t>
            </a:r>
          </a:p>
          <a:p>
            <a:r>
              <a:rPr lang="en-US" dirty="0"/>
              <a:t>Remote students who decide to attend school will need to attend in person school for the entire school day, starting with 1</a:t>
            </a:r>
            <a:r>
              <a:rPr lang="en-US" baseline="30000" dirty="0"/>
              <a:t>st</a:t>
            </a:r>
            <a:r>
              <a:rPr lang="en-US" dirty="0"/>
              <a:t> hour</a:t>
            </a:r>
          </a:p>
        </p:txBody>
      </p:sp>
    </p:spTree>
    <p:extLst>
      <p:ext uri="{BB962C8B-B14F-4D97-AF65-F5344CB8AC3E}">
        <p14:creationId xmlns:p14="http://schemas.microsoft.com/office/powerpoint/2010/main" val="357249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A209D-E0EE-48DA-9963-341E643EB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Azm2 (</a:t>
            </a:r>
            <a:r>
              <a:rPr lang="en-US" dirty="0" err="1"/>
              <a:t>azmerit</a:t>
            </a:r>
            <a:r>
              <a:rPr lang="en-US" dirty="0"/>
              <a:t>) Writing – April 7</a:t>
            </a:r>
            <a:r>
              <a:rPr lang="en-US" baseline="30000" dirty="0"/>
              <a:t>th</a:t>
            </a:r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75885-B3B3-4DC2-9AF0-78981BF5E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Sophomores</a:t>
            </a:r>
          </a:p>
          <a:p>
            <a:pPr lvl="1"/>
            <a:r>
              <a:rPr lang="en-US" dirty="0"/>
              <a:t>Entire class is signed up</a:t>
            </a:r>
          </a:p>
          <a:p>
            <a:r>
              <a:rPr lang="en-US" dirty="0"/>
              <a:t>Starts during Advisement </a:t>
            </a:r>
          </a:p>
          <a:p>
            <a:r>
              <a:rPr lang="en-US" dirty="0"/>
              <a:t>Dome and Gym</a:t>
            </a:r>
          </a:p>
          <a:p>
            <a:r>
              <a:rPr lang="en-US" dirty="0"/>
              <a:t>Need your iPad</a:t>
            </a:r>
          </a:p>
          <a:p>
            <a:r>
              <a:rPr lang="en-US" dirty="0"/>
              <a:t>Untimed but takes on average 60-75 minutes</a:t>
            </a:r>
          </a:p>
          <a:p>
            <a:r>
              <a:rPr lang="en-US" dirty="0"/>
              <a:t>Remote students who decide to attend school will need to attend in person school for the entire school day, starting with 1</a:t>
            </a:r>
            <a:r>
              <a:rPr lang="en-US" baseline="30000" dirty="0"/>
              <a:t>st</a:t>
            </a:r>
            <a:r>
              <a:rPr lang="en-US" dirty="0"/>
              <a:t> hour. </a:t>
            </a:r>
          </a:p>
          <a:p>
            <a:pPr lvl="1"/>
            <a:r>
              <a:rPr lang="en-US" dirty="0"/>
              <a:t>Fill out form: </a:t>
            </a:r>
            <a:r>
              <a:rPr lang="en-US" b="1" u="sng" dirty="0">
                <a:hlinkClick r:id="rId2"/>
              </a:rPr>
              <a:t>https://forms.gle/iDMeN6gUQVqF7hdUA</a:t>
            </a:r>
            <a:r>
              <a:rPr lang="en-US" b="1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1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A209D-E0EE-48DA-9963-341E643EB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Azm2 (</a:t>
            </a:r>
            <a:r>
              <a:rPr lang="en-US" dirty="0" err="1"/>
              <a:t>azmerit</a:t>
            </a:r>
            <a:r>
              <a:rPr lang="en-US" dirty="0"/>
              <a:t>) math and </a:t>
            </a:r>
            <a:r>
              <a:rPr lang="en-US" dirty="0" err="1"/>
              <a:t>english</a:t>
            </a:r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75885-B3B3-4DC2-9AF0-78981BF5E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Sophomores</a:t>
            </a:r>
          </a:p>
          <a:p>
            <a:pPr lvl="1"/>
            <a:r>
              <a:rPr lang="en-US" dirty="0"/>
              <a:t>Entire class is signed up</a:t>
            </a:r>
          </a:p>
          <a:p>
            <a:r>
              <a:rPr lang="en-US" dirty="0"/>
              <a:t>April 13</a:t>
            </a:r>
            <a:r>
              <a:rPr lang="en-US" baseline="30000" dirty="0"/>
              <a:t>th</a:t>
            </a:r>
            <a:r>
              <a:rPr lang="en-US" dirty="0"/>
              <a:t>, 15</a:t>
            </a:r>
            <a:r>
              <a:rPr lang="en-US" baseline="30000" dirty="0"/>
              <a:t>th</a:t>
            </a:r>
            <a:r>
              <a:rPr lang="en-US" dirty="0"/>
              <a:t>, 20</a:t>
            </a:r>
            <a:r>
              <a:rPr lang="en-US" baseline="30000" dirty="0"/>
              <a:t>th</a:t>
            </a:r>
            <a:r>
              <a:rPr lang="en-US" dirty="0"/>
              <a:t>, and 22</a:t>
            </a:r>
            <a:r>
              <a:rPr lang="en-US" baseline="30000" dirty="0"/>
              <a:t>nd</a:t>
            </a:r>
            <a:r>
              <a:rPr lang="en-US" dirty="0"/>
              <a:t> </a:t>
            </a:r>
          </a:p>
          <a:p>
            <a:r>
              <a:rPr lang="en-US" dirty="0"/>
              <a:t>Starts during Advisement </a:t>
            </a:r>
          </a:p>
          <a:p>
            <a:r>
              <a:rPr lang="en-US" dirty="0"/>
              <a:t>Completed in your Advisement classroom</a:t>
            </a:r>
          </a:p>
          <a:p>
            <a:r>
              <a:rPr lang="en-US" dirty="0"/>
              <a:t>Need your iPad</a:t>
            </a:r>
          </a:p>
          <a:p>
            <a:r>
              <a:rPr lang="en-US" dirty="0"/>
              <a:t>Untimed but takes on average 45 minutes</a:t>
            </a:r>
          </a:p>
          <a:p>
            <a:pPr lvl="1"/>
            <a:r>
              <a:rPr lang="en-US" dirty="0"/>
              <a:t>Extra time is provided</a:t>
            </a:r>
          </a:p>
          <a:p>
            <a:r>
              <a:rPr lang="en-US" dirty="0"/>
              <a:t>Remote students who decide to attend school will need to attend in person school for the entire school day, starting with 1</a:t>
            </a:r>
            <a:r>
              <a:rPr lang="en-US" baseline="30000" dirty="0"/>
              <a:t>st</a:t>
            </a:r>
            <a:r>
              <a:rPr lang="en-US" dirty="0"/>
              <a:t> hour. </a:t>
            </a:r>
          </a:p>
          <a:p>
            <a:pPr lvl="1"/>
            <a:r>
              <a:rPr lang="en-US" dirty="0"/>
              <a:t>Fill out form: </a:t>
            </a:r>
            <a:r>
              <a:rPr lang="en-US" b="1" u="sng" dirty="0">
                <a:hlinkClick r:id="rId2"/>
              </a:rPr>
              <a:t>https://forms.gle/iDMeN6gUQVqF7hdUA</a:t>
            </a:r>
            <a:r>
              <a:rPr lang="en-US" b="1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9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EB799-3917-4A1E-A636-78C1A2285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Civics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0F388-F970-46E0-A358-AA6B20D8F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Mistake we are done for the year</a:t>
            </a:r>
          </a:p>
          <a:p>
            <a:r>
              <a:rPr lang="en-US" dirty="0"/>
              <a:t>Seniors are the main focus</a:t>
            </a:r>
          </a:p>
          <a:p>
            <a:r>
              <a:rPr lang="en-US" dirty="0"/>
              <a:t>Check </a:t>
            </a:r>
            <a:r>
              <a:rPr lang="en-US" dirty="0" err="1"/>
              <a:t>StudentVUE</a:t>
            </a:r>
            <a:r>
              <a:rPr lang="en-US" dirty="0"/>
              <a:t> under “Course History” </a:t>
            </a:r>
          </a:p>
        </p:txBody>
      </p:sp>
    </p:spTree>
    <p:extLst>
      <p:ext uri="{BB962C8B-B14F-4D97-AF65-F5344CB8AC3E}">
        <p14:creationId xmlns:p14="http://schemas.microsoft.com/office/powerpoint/2010/main" val="1631781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21</TotalTime>
  <Words>276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Wood Type</vt:lpstr>
      <vt:lpstr>Testing</vt:lpstr>
      <vt:lpstr>ACT – April 6th </vt:lpstr>
      <vt:lpstr>Az Science Test – April 8th </vt:lpstr>
      <vt:lpstr>Azm2 (azmerit) Writing – April 7th  </vt:lpstr>
      <vt:lpstr>Azm2 (azmerit) math and english  </vt:lpstr>
      <vt:lpstr>Civics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Matthew P. Barquin</dc:creator>
  <cp:lastModifiedBy>Tony M. Cullen</cp:lastModifiedBy>
  <cp:revision>6</cp:revision>
  <dcterms:created xsi:type="dcterms:W3CDTF">2021-03-25T20:49:04Z</dcterms:created>
  <dcterms:modified xsi:type="dcterms:W3CDTF">2021-03-27T00:11:49Z</dcterms:modified>
</cp:coreProperties>
</file>